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B03D98-5F98-49C1-B7DF-B39ECF787D6F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BA5082-2D4A-4065-9A1A-39A32AC4E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eOvMNOMRRm8&amp;feature=player_embedd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NR=1&amp;feature=endscreen&amp;v=5raJePXu0O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cellularlifeandgenetics/dna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DNA</a:t>
            </a:r>
            <a:br>
              <a:rPr lang="en-US" dirty="0" smtClean="0"/>
            </a:br>
            <a:r>
              <a:rPr lang="en-US" dirty="0" smtClean="0"/>
              <a:t>Deoxyribonucleic Acid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Mrs. Ward’s Science Class</a:t>
            </a:r>
          </a:p>
          <a:p>
            <a:r>
              <a:rPr lang="en-US" smtClean="0"/>
              <a:t>Ridge Road </a:t>
            </a:r>
            <a:r>
              <a:rPr lang="en-US" dirty="0" smtClean="0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110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 Page </a:t>
            </a:r>
            <a:r>
              <a:rPr lang="en-US" dirty="0" smtClean="0"/>
              <a:t>127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Sketch the following diagram of DNA in your science notebook…</a:t>
            </a:r>
            <a:endParaRPr lang="en-US" dirty="0"/>
          </a:p>
        </p:txBody>
      </p:sp>
      <p:pic>
        <p:nvPicPr>
          <p:cNvPr id="1026" name="Picture 2" descr="http://www.chemguide.co.uk/organicprops/aminoacids/doublehelix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4764" y="1672908"/>
            <a:ext cx="4759036" cy="490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454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Welcome Back!  I hope you had a wonderful &amp; restful weekend!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Grades/Third Quarter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Set Up Notebooks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Quiz </a:t>
            </a:r>
            <a:r>
              <a:rPr lang="en-US" dirty="0" smtClean="0">
                <a:sym typeface="Wingdings" pitchFamily="2" charset="2"/>
              </a:rPr>
              <a:t>Wednesday </a:t>
            </a:r>
            <a:r>
              <a:rPr lang="en-US" dirty="0" smtClean="0">
                <a:sym typeface="Wingdings" pitchFamily="2" charset="2"/>
              </a:rPr>
              <a:t>on DNA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pic>
        <p:nvPicPr>
          <p:cNvPr id="2050" name="Picture 2" descr="C:\Users\USCANNA\AppData\Local\Microsoft\Windows\Temporary Internet Files\Content.IE5\FCLK2070\MM900296822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1447568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565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DNA???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DNA is the common name for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EOXYRIBO</a:t>
            </a:r>
            <a:r>
              <a:rPr lang="en-US" u="sng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UCLEIC  </a:t>
            </a:r>
            <a:r>
              <a:rPr lang="en-US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CID</a:t>
            </a:r>
          </a:p>
          <a:p>
            <a:pPr lvl="1"/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u="sng" dirty="0" smtClean="0">
                <a:solidFill>
                  <a:srgbClr val="FF0000"/>
                </a:solidFill>
                <a:sym typeface="Wingdings" pitchFamily="2" charset="2"/>
              </a:rPr>
              <a:t>DNA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is the genetic material found in all living cells</a:t>
            </a:r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majority of DNA is located within the nucleus of EACH and every cell in the body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://www.youtube.com/watch?v=eOvMNOMRRm8&amp;feature=player_embedded#!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CANNA\AppData\Local\Microsoft\Windows\Temporary Internet Files\Content.IE5\TJKIOI0A\MC91021638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9563"/>
            <a:ext cx="2880965" cy="250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6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structure of DNA?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DNA structure was discovered by James Watson and Francis Crick in 1953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Described as a “DOUBLE HELIX”</a:t>
            </a:r>
          </a:p>
          <a:p>
            <a:pPr lvl="1"/>
            <a:r>
              <a:rPr lang="en-US" dirty="0" smtClean="0"/>
              <a:t>Like a twisted ladder.</a:t>
            </a:r>
          </a:p>
          <a:p>
            <a:pPr lvl="1"/>
            <a:r>
              <a:rPr lang="en-US" dirty="0" smtClean="0"/>
              <a:t>The scientists wrote a book by the same name</a:t>
            </a:r>
            <a:endParaRPr lang="en-US" dirty="0"/>
          </a:p>
        </p:txBody>
      </p:sp>
      <p:pic>
        <p:nvPicPr>
          <p:cNvPr id="4098" name="Picture 2" descr="C:\Users\USCANNA\AppData\Local\Microsoft\Windows\Temporary Internet Files\Content.IE5\Z0VBXLZ9\MC90043691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6623" y="1600200"/>
            <a:ext cx="3505086" cy="350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39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Made up of: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a sugar-phosphate backbone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(Sides of the DNA)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Four chemical Bases (that match up)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ADENINE, GUANINE, CYTOSINE, and THYMINE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AGCT (RUNGS OF THE LADDER)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 always pairs with 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G always pairs with C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This is how DNA is able to split and replicate and keep the same genetic material.  (The cells match up the pairs like a puzzle!)</a:t>
            </a:r>
          </a:p>
          <a:p>
            <a:pPr lvl="1"/>
            <a:endParaRPr lang="en-US" dirty="0" smtClean="0"/>
          </a:p>
        </p:txBody>
      </p:sp>
      <p:pic>
        <p:nvPicPr>
          <p:cNvPr id="5122" name="Picture 2" descr="C:\Users\USCANNA\AppData\Local\Microsoft\Windows\Temporary Internet Files\Content.IE5\4AHKK2WV\MP9003373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3581400" cy="255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53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video…about base pairs!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://www.youtube.com/watch?NR=1&amp;feature=endscreen&amp;v=5raJePXu0OQ</a:t>
            </a:r>
            <a:endParaRPr lang="en-US" dirty="0"/>
          </a:p>
        </p:txBody>
      </p:sp>
      <p:pic>
        <p:nvPicPr>
          <p:cNvPr id="6146" name="Picture 2" descr="C:\Users\USCANNA\AppData\Local\Microsoft\Windows\Temporary Internet Files\Content.IE5\FCLK2070\MP90039011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35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Pop!!!</a:t>
            </a:r>
            <a:br>
              <a:rPr lang="en-US" dirty="0" smtClean="0"/>
            </a:br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http://www.brainpop.com/science/cellularlifeandgenetics/dna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644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Where is DNA located?</a:t>
            </a:r>
          </a:p>
          <a:p>
            <a:endParaRPr lang="en-US" dirty="0"/>
          </a:p>
          <a:p>
            <a:r>
              <a:rPr lang="en-US" dirty="0" smtClean="0"/>
              <a:t>What is the name of the structure?</a:t>
            </a:r>
          </a:p>
          <a:p>
            <a:endParaRPr lang="en-US" dirty="0"/>
          </a:p>
          <a:p>
            <a:r>
              <a:rPr lang="en-US" dirty="0" smtClean="0"/>
              <a:t>APPLY YOUR KNOWLEDGE:</a:t>
            </a:r>
          </a:p>
          <a:p>
            <a:pPr lvl="1"/>
            <a:r>
              <a:rPr lang="en-US" dirty="0" smtClean="0"/>
              <a:t>Why might DNA be important in paternity testing?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2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</TotalTime>
  <Words>218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DNA Deoxyribonucleic Acid</vt:lpstr>
      <vt:lpstr>Warm-Up Page 127</vt:lpstr>
      <vt:lpstr>Announcements:</vt:lpstr>
      <vt:lpstr>What is DNA???</vt:lpstr>
      <vt:lpstr>What is the structure of DNA?</vt:lpstr>
      <vt:lpstr>DNA is:</vt:lpstr>
      <vt:lpstr>Another video…about base pairs!</vt:lpstr>
      <vt:lpstr>Brain Pop!!! DNA</vt:lpstr>
      <vt:lpstr>EXIT TICKET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22, 2012</dc:title>
  <dc:creator>USCANNA</dc:creator>
  <cp:lastModifiedBy>VASC</cp:lastModifiedBy>
  <cp:revision>11</cp:revision>
  <dcterms:created xsi:type="dcterms:W3CDTF">2012-02-21T22:57:49Z</dcterms:created>
  <dcterms:modified xsi:type="dcterms:W3CDTF">2015-01-26T12:10:28Z</dcterms:modified>
</cp:coreProperties>
</file>