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6" r:id="rId20"/>
    <p:sldId id="281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969277-43AF-4403-A7BC-497D68F98DF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C3E4CF-B027-4059-9AF7-881326FF2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2ifz2qqtm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ainpop.com/health/geneticsgrowthanddevelopment/cellspecializ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iscoveryeducation.com/mycont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Specialization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Anna Ward</a:t>
            </a:r>
          </a:p>
          <a:p>
            <a:r>
              <a:rPr lang="en-US" dirty="0" smtClean="0"/>
              <a:t>Ridge Road 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70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1425"/>
            <a:ext cx="4648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28600" y="47244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Muscle tissue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 rot="10800000" flipV="1">
            <a:off x="4572000" y="11430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 (Cornell Style, Page </a:t>
            </a:r>
            <a:r>
              <a:rPr lang="en-US" dirty="0" smtClean="0"/>
              <a:t>101)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Epithelial tissue </a:t>
            </a:r>
            <a:r>
              <a:rPr lang="en-US" dirty="0" smtClean="0">
                <a:solidFill>
                  <a:srgbClr val="FF0000"/>
                </a:solidFill>
              </a:rPr>
              <a:t>– covers body surfaces and lines body cavities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Connective tissue </a:t>
            </a:r>
            <a:r>
              <a:rPr lang="en-US" dirty="0" smtClean="0">
                <a:solidFill>
                  <a:srgbClr val="FF0000"/>
                </a:solidFill>
              </a:rPr>
              <a:t>– supports other body tissues and binds tissues and organs together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Ex. tendons, ligaments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Muscle Tissue </a:t>
            </a:r>
            <a:r>
              <a:rPr lang="en-US" dirty="0" smtClean="0">
                <a:solidFill>
                  <a:srgbClr val="FF0000"/>
                </a:solidFill>
              </a:rPr>
              <a:t>– tissues specialized for contraction 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Ex. skeletal, smooth, cardiac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Torn knee ligaments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2"/>
              </a:rPr>
              <a:t>http://www.youtube.com/watch?v=92ifz2qqtm8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(Cornell Style, Page </a:t>
            </a:r>
            <a:r>
              <a:rPr lang="en-US" dirty="0" smtClean="0"/>
              <a:t>101)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Organ</a:t>
            </a:r>
            <a:r>
              <a:rPr lang="en-US" dirty="0" smtClean="0">
                <a:solidFill>
                  <a:srgbClr val="FF0000"/>
                </a:solidFill>
              </a:rPr>
              <a:t> – a group of tissues that work together to form a specific function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Ex. Stomach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Analogy:  If RRMS was an organism, all of the tissues (</a:t>
            </a:r>
            <a:r>
              <a:rPr lang="en-US" dirty="0" err="1" smtClean="0"/>
              <a:t>Wolfpack</a:t>
            </a:r>
            <a:r>
              <a:rPr lang="en-US" dirty="0" smtClean="0"/>
              <a:t>, Vikings, Pirates, and Wildcats’ classrooms) would each be an organ.</a:t>
            </a:r>
          </a:p>
          <a:p>
            <a:pPr lvl="2" eaLnBrk="1" hangingPunct="1"/>
            <a:r>
              <a:rPr lang="en-US" dirty="0" smtClean="0"/>
              <a:t>Eighth grade, Sixth grade, and electives would all be organs as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 (Cornell Style, Page </a:t>
            </a:r>
            <a:r>
              <a:rPr lang="en-US" dirty="0" smtClean="0"/>
              <a:t>101)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Organ System </a:t>
            </a:r>
            <a:r>
              <a:rPr lang="en-US" dirty="0" smtClean="0">
                <a:solidFill>
                  <a:srgbClr val="FF0000"/>
                </a:solidFill>
              </a:rPr>
              <a:t>– group of organs that work together to perform a specific function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Ex. digestive system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/>
            <a:r>
              <a:rPr lang="en-US" dirty="0" smtClean="0"/>
              <a:t>Analogy:  The entire building of RRMS would be an organ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6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each been assigned a cell card. </a:t>
            </a:r>
          </a:p>
          <a:p>
            <a:r>
              <a:rPr lang="en-US" dirty="0" smtClean="0"/>
              <a:t>We are going to group into systems, tissues, organs, and systems, and an organism.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73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Starter:  </a:t>
            </a:r>
            <a:r>
              <a:rPr lang="en-US" dirty="0" smtClean="0">
                <a:solidFill>
                  <a:srgbClr val="FF0000"/>
                </a:solidFill>
              </a:rPr>
              <a:t>Scrap piece of paper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 which layer of the atmosphere would I find the ozone layer?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Which gas is the most abundant in Earth’s atmosphere?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type of clouds associated with thunderstorms?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High pressure will result in what kind of weather?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As you increase in altitude, what happens to air pressure?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322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Do’s:</a:t>
            </a:r>
          </a:p>
          <a:p>
            <a:pPr lvl="1"/>
            <a:r>
              <a:rPr lang="en-US" dirty="0" smtClean="0"/>
              <a:t>Read </a:t>
            </a:r>
            <a:r>
              <a:rPr lang="en-US" dirty="0" smtClean="0"/>
              <a:t>“Life in a Fishbowl” and complete 3/2/1 IN COMPLETE SENTENCES (on bottom of </a:t>
            </a:r>
            <a:r>
              <a:rPr lang="en-US" dirty="0" smtClean="0"/>
              <a:t>Page 101)</a:t>
            </a:r>
            <a:endParaRPr lang="en-US" dirty="0" smtClean="0"/>
          </a:p>
          <a:p>
            <a:pPr lvl="2"/>
            <a:r>
              <a:rPr lang="en-US" dirty="0" smtClean="0"/>
              <a:t>3 Things you already knew</a:t>
            </a:r>
          </a:p>
          <a:p>
            <a:pPr lvl="2"/>
            <a:r>
              <a:rPr lang="en-US" dirty="0" smtClean="0"/>
              <a:t>2 Things you learned</a:t>
            </a:r>
          </a:p>
          <a:p>
            <a:pPr lvl="2"/>
            <a:r>
              <a:rPr lang="en-US" dirty="0" smtClean="0"/>
              <a:t>1 Lingering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Complete Cells R Us Sheet (attach on Page </a:t>
            </a:r>
            <a:r>
              <a:rPr lang="en-US" dirty="0" smtClean="0"/>
              <a:t>102)</a:t>
            </a:r>
            <a:endParaRPr lang="en-US" dirty="0" smtClean="0"/>
          </a:p>
          <a:p>
            <a:pPr lvl="1"/>
            <a:r>
              <a:rPr lang="en-US" dirty="0" smtClean="0"/>
              <a:t>Cell Specialization Chart</a:t>
            </a:r>
          </a:p>
          <a:p>
            <a:pPr lvl="2"/>
            <a:r>
              <a:rPr lang="en-US" dirty="0" smtClean="0"/>
              <a:t>Get a copy of the Cell Book</a:t>
            </a:r>
          </a:p>
          <a:p>
            <a:pPr lvl="2"/>
            <a:r>
              <a:rPr lang="en-US" dirty="0" smtClean="0"/>
              <a:t>Create a chart on Page </a:t>
            </a:r>
            <a:r>
              <a:rPr lang="en-US" dirty="0" smtClean="0"/>
              <a:t>103 </a:t>
            </a:r>
            <a:r>
              <a:rPr lang="en-US" dirty="0" smtClean="0"/>
              <a:t>(See board for template)</a:t>
            </a:r>
          </a:p>
          <a:p>
            <a:r>
              <a:rPr lang="en-US" dirty="0" smtClean="0"/>
              <a:t>May Do’s</a:t>
            </a:r>
          </a:p>
          <a:p>
            <a:pPr lvl="1"/>
            <a:r>
              <a:rPr lang="en-US" dirty="0" smtClean="0"/>
              <a:t>Student Data Trackers and Conferencing</a:t>
            </a:r>
          </a:p>
          <a:p>
            <a:pPr lvl="1"/>
            <a:r>
              <a:rPr lang="en-US" dirty="0" smtClean="0"/>
              <a:t>Vocabulary</a:t>
            </a:r>
            <a:endParaRPr lang="en-US" dirty="0" smtClean="0"/>
          </a:p>
          <a:p>
            <a:pPr lvl="1"/>
            <a:r>
              <a:rPr lang="en-US" dirty="0" smtClean="0"/>
              <a:t>Update Notebook and Table of Contents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52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Science Fair Projects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grades:  What can I do to improve?</a:t>
            </a:r>
          </a:p>
          <a:p>
            <a:pPr lvl="1"/>
            <a:r>
              <a:rPr lang="en-US" dirty="0" smtClean="0"/>
              <a:t>Watch the video</a:t>
            </a:r>
          </a:p>
          <a:p>
            <a:pPr lvl="1"/>
            <a:r>
              <a:rPr lang="en-US" dirty="0" smtClean="0"/>
              <a:t>Complete the homework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Take notes on Organization of Life</a:t>
            </a:r>
          </a:p>
          <a:p>
            <a:pPr lvl="1"/>
            <a:r>
              <a:rPr lang="en-US" dirty="0" smtClean="0"/>
              <a:t>Video and Questions</a:t>
            </a:r>
          </a:p>
          <a:p>
            <a:pPr lvl="1"/>
            <a:r>
              <a:rPr lang="en-US" dirty="0" smtClean="0"/>
              <a:t>Complete Class Activity</a:t>
            </a:r>
          </a:p>
          <a:p>
            <a:pPr lvl="1"/>
            <a:r>
              <a:rPr lang="en-US" dirty="0" smtClean="0"/>
              <a:t>Independent Activities:</a:t>
            </a:r>
          </a:p>
          <a:p>
            <a:pPr lvl="2"/>
            <a:r>
              <a:rPr lang="en-US" dirty="0" smtClean="0"/>
              <a:t>Cell </a:t>
            </a:r>
            <a:r>
              <a:rPr lang="en-US" dirty="0" smtClean="0"/>
              <a:t>Specialization Chart</a:t>
            </a:r>
          </a:p>
          <a:p>
            <a:pPr lvl="2"/>
            <a:r>
              <a:rPr lang="en-US" dirty="0" smtClean="0"/>
              <a:t>Cells R Us Worksheet</a:t>
            </a:r>
          </a:p>
          <a:p>
            <a:pPr lvl="2"/>
            <a:r>
              <a:rPr lang="en-US" dirty="0" smtClean="0"/>
              <a:t>DE Life in a Fishbowl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10512" cy="1908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885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Pop!  Cell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http://www.brainpop.com/health/geneticsgrowthanddevelopment/cellspecialization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284065" cy="3284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9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Questions (Page </a:t>
            </a:r>
            <a:r>
              <a:rPr lang="en-US" dirty="0" smtClean="0"/>
              <a:t>100)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space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things do complicated creatures (people, cats, dogs) do that simple-one celled organisms can’t do?  What things are similar?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a sponge.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tissue?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forms an organ?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the organs of the human digestive system.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2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Cells, Tissues, Organs,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 of Life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app.discoveryeducation.com/mycontent#mode=MyContent&amp;view=Favorites&amp;guid=c9453417-9b06-4cb7-9799-ffada4fefec5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Cell Specialization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http://app.discoveryeducation.com/mycontent#mode=MyContent&amp;view=Favorites&amp;guid=c9453417-9b06-4cb7-9799-ffada4fefec5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5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organization of </a:t>
            </a:r>
            <a:r>
              <a:rPr lang="en-US" dirty="0" smtClean="0"/>
              <a:t>Organisms (Page 100)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6388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en-US" dirty="0" smtClean="0"/>
              <a:t>Cell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dirty="0" smtClean="0"/>
              <a:t>Tissue</a:t>
            </a:r>
          </a:p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dirty="0" smtClean="0"/>
              <a:t>Organ</a:t>
            </a:r>
          </a:p>
          <a:p>
            <a:pPr algn="ctr" eaLnBrk="1" hangingPunct="1">
              <a:buNone/>
              <a:defRPr/>
            </a:pPr>
            <a:endParaRPr lang="en-US" dirty="0" smtClean="0"/>
          </a:p>
          <a:p>
            <a:pPr algn="ctr" eaLnBrk="1" hangingPunct="1">
              <a:buNone/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dirty="0" smtClean="0"/>
              <a:t>System</a:t>
            </a:r>
          </a:p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buNone/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dirty="0" smtClean="0"/>
              <a:t>Organism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572000" y="5181600"/>
            <a:ext cx="457200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648200" y="3962400"/>
            <a:ext cx="457200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648200" y="1600200"/>
            <a:ext cx="457200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648200" y="2743200"/>
            <a:ext cx="457200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Cells (Cornell Style, Page </a:t>
            </a:r>
            <a:r>
              <a:rPr lang="en-US" dirty="0" smtClean="0"/>
              <a:t>101)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all know what a cell is by now!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 Cell is the smallest unit of life!!!</a:t>
            </a:r>
          </a:p>
          <a:p>
            <a:pPr lvl="1" eaLnBrk="1" hangingPunct="1"/>
            <a:r>
              <a:rPr lang="en-US" dirty="0" smtClean="0"/>
              <a:t>In some cases it can exist on its own, in other cases it needs to live with other cells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Analogy:  If CMS were an organism, each classroom at RMMS would be a cell)….Just like during Club Cell!!!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(Cornell Style, Page </a:t>
            </a:r>
            <a:r>
              <a:rPr lang="en-US" dirty="0" smtClean="0"/>
              <a:t>101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Tissue</a:t>
            </a:r>
            <a:r>
              <a:rPr lang="en-US" dirty="0" smtClean="0">
                <a:solidFill>
                  <a:srgbClr val="FF0000"/>
                </a:solidFill>
              </a:rPr>
              <a:t> – a group of cells that are structurally similar and perform the same function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Ex. muscle, nerve, blood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Analogy:  Each of the </a:t>
            </a:r>
            <a:r>
              <a:rPr lang="en-US" dirty="0" err="1" smtClean="0"/>
              <a:t>Wolfpack</a:t>
            </a:r>
            <a:r>
              <a:rPr lang="en-US" dirty="0" smtClean="0"/>
              <a:t> classrooms together would make up tissue if RRMS was an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</TotalTime>
  <Words>618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Cell Specialization</vt:lpstr>
      <vt:lpstr>Science Starter:  Scrap piece of paper</vt:lpstr>
      <vt:lpstr>Announcements &amp; Agenda</vt:lpstr>
      <vt:lpstr>Brain Pop!  Cell Specialization</vt:lpstr>
      <vt:lpstr>Video Questions (Page 100) Leave space to answer</vt:lpstr>
      <vt:lpstr>Cells, Tissues, Organs, Organ Systems</vt:lpstr>
      <vt:lpstr>The organization of Organisms (Page 100)</vt:lpstr>
      <vt:lpstr>Cells (Cornell Style, Page 101)</vt:lpstr>
      <vt:lpstr>Tissue (Cornell Style, Page 101)</vt:lpstr>
      <vt:lpstr>Slide 10</vt:lpstr>
      <vt:lpstr>Slide 11</vt:lpstr>
      <vt:lpstr>Types of tissue (Cornell Style, Page 101)</vt:lpstr>
      <vt:lpstr>Slide 13</vt:lpstr>
      <vt:lpstr>Slide 14</vt:lpstr>
      <vt:lpstr>Organ (Cornell Style, Page 101)</vt:lpstr>
      <vt:lpstr>Slide 16</vt:lpstr>
      <vt:lpstr>Organ System (Cornell Style, Page 101)</vt:lpstr>
      <vt:lpstr>Slide 18</vt:lpstr>
      <vt:lpstr>Card Activity</vt:lpstr>
      <vt:lpstr>Independent Work:</vt:lpstr>
      <vt:lpstr>Exit Ticket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Specialization</dc:title>
  <dc:creator>USCANNA</dc:creator>
  <cp:lastModifiedBy>VASC</cp:lastModifiedBy>
  <cp:revision>7</cp:revision>
  <dcterms:created xsi:type="dcterms:W3CDTF">2014-02-25T11:17:15Z</dcterms:created>
  <dcterms:modified xsi:type="dcterms:W3CDTF">2016-01-13T10:45:34Z</dcterms:modified>
</cp:coreProperties>
</file>