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477916-3A8C-4D4A-A355-36EAA5BB0093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3F6CB9-47BD-41C7-B9CE-6559F518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d5dOSyaKWT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lN7K1-9Q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Ls8DeHVkec" TargetMode="External"/><Relationship Id="rId2" Type="http://schemas.openxmlformats.org/officeDocument/2006/relationships/hyperlink" Target="http://www.youtube.com/watch?v=o1ewAheYSX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cellularlifeandgenetics/asexualreproduc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hXaswpUjK-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fbhwq95Du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DY9DNWcqxI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Ward</a:t>
            </a:r>
          </a:p>
          <a:p>
            <a:r>
              <a:rPr lang="en-US" smtClean="0"/>
              <a:t>Ridge Road </a:t>
            </a:r>
            <a:r>
              <a:rPr lang="en-US" dirty="0" smtClean="0"/>
              <a:t>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Starfish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http://www.youtube.com/watch?v=d5dOSyaKWTQ</a:t>
            </a:r>
            <a:endParaRPr lang="en-US" dirty="0"/>
          </a:p>
        </p:txBody>
      </p:sp>
      <p:pic>
        <p:nvPicPr>
          <p:cNvPr id="4098" name="Picture 2" descr="C:\Users\VASC\AppData\Local\Microsoft\Windows\Temporary Internet Files\Content.IE5\BRLK3WNO\MP9102206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438400"/>
            <a:ext cx="2300917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Mitosis…cell division in our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http://www.youtube.com/watch?v=VlN7K1-9QB0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Events…Growing Body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http://www.youtube.com/watch?v=o1ewAheYSXs</a:t>
            </a:r>
            <a:endParaRPr lang="en-US" u="sng" dirty="0" smtClean="0"/>
          </a:p>
          <a:p>
            <a:r>
              <a:rPr lang="en-US" dirty="0" smtClean="0">
                <a:hlinkClick r:id="rId3"/>
              </a:rPr>
              <a:t>https://www.youtube.com/watch?v=jLs8DeHVkec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VASC\AppData\Local\Microsoft\Windows\Temporary Internet Files\Content.IE5\A3FGGDPF\MP90043080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1426" y="4038599"/>
            <a:ext cx="3662574" cy="2455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read </a:t>
            </a:r>
            <a:r>
              <a:rPr lang="en-US" dirty="0" smtClean="0"/>
              <a:t>the two articles provided.</a:t>
            </a:r>
          </a:p>
          <a:p>
            <a:endParaRPr lang="en-US" dirty="0"/>
          </a:p>
          <a:p>
            <a:r>
              <a:rPr lang="en-US" dirty="0" smtClean="0"/>
              <a:t>Answer the following questions on a separate sheet of paper using complete sentences.  DO NOT WRITE ON THE PAPER.  This is a class copy.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Passage 1:  What </a:t>
            </a:r>
            <a:r>
              <a:rPr lang="en-US" dirty="0" smtClean="0"/>
              <a:t>is the name of the process salamanders use to regrow their tails?  In your own words, how does this happen</a:t>
            </a:r>
            <a:r>
              <a:rPr lang="en-US" dirty="0" smtClean="0"/>
              <a:t>?  What form of reproduction does this represent (asexual or sexual)?  How do you know?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Do all bees reproduce asexually?  </a:t>
            </a:r>
            <a:r>
              <a:rPr lang="en-US" dirty="0" smtClean="0"/>
              <a:t>What information in the passage leads you to this conclusion.  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Which passage did you find more interesting, and why?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you are done, please complet</a:t>
            </a:r>
            <a:r>
              <a:rPr lang="en-US" dirty="0" smtClean="0">
                <a:solidFill>
                  <a:srgbClr val="FF0000"/>
                </a:solidFill>
              </a:rPr>
              <a:t>e the video and question on Google Classroom.</a:t>
            </a:r>
            <a:endParaRPr lang="en-US" dirty="0" smtClean="0">
              <a:solidFill>
                <a:srgbClr val="FF0000"/>
              </a:solidFill>
            </a:endParaRPr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7" name="Picture 3" descr="C:\Users\VASC\AppData\Local\Microsoft\Windows\Temporary Internet Files\Content.IE5\A3FGGDPF\MC9004385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47700"/>
            <a:ext cx="156972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Asexual and Sexual Reproduction Quiz on Wednesday</a:t>
            </a:r>
          </a:p>
          <a:p>
            <a:r>
              <a:rPr lang="en-US" dirty="0" smtClean="0"/>
              <a:t>I will return your science fair sheets with feedback tomorrow</a:t>
            </a:r>
          </a:p>
          <a:p>
            <a:pPr lvl="1"/>
            <a:r>
              <a:rPr lang="en-US" dirty="0" smtClean="0"/>
              <a:t>Start background research (open a Google Docs, don’t forget to cite the sources you are getting your info)</a:t>
            </a:r>
          </a:p>
          <a:p>
            <a:r>
              <a:rPr lang="en-US" dirty="0" smtClean="0"/>
              <a:t>Do NOT try to trade in stickers during the Warm-Up or right before transitions…INDEPENDENT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Asexual Reproduction</a:t>
            </a:r>
            <a:r>
              <a:rPr lang="en-US" sz="8000" dirty="0" smtClean="0"/>
              <a:t>:  A type of reproduction in which a single organism produces offspring that have the same genetic material</a:t>
            </a:r>
          </a:p>
          <a:p>
            <a:r>
              <a:rPr lang="en-US" sz="8000" b="1" dirty="0" smtClean="0"/>
              <a:t>Sexual Reproduction</a:t>
            </a:r>
            <a:r>
              <a:rPr lang="en-US" sz="8000" dirty="0" smtClean="0"/>
              <a:t>:  A type of reproduction in which male and female reproductive cells combine to form offspring with genetic material from both cells</a:t>
            </a:r>
          </a:p>
          <a:p>
            <a:r>
              <a:rPr lang="en-US" sz="8000" b="1" dirty="0" smtClean="0"/>
              <a:t>Mitosis</a:t>
            </a:r>
            <a:r>
              <a:rPr lang="en-US" sz="8000" dirty="0" smtClean="0"/>
              <a:t>:  Cell division resulting in two identical cells</a:t>
            </a:r>
          </a:p>
          <a:p>
            <a:r>
              <a:rPr lang="en-US" sz="8000" b="1" dirty="0" smtClean="0"/>
              <a:t>Meiosis</a:t>
            </a:r>
            <a:r>
              <a:rPr lang="en-US" sz="8000" dirty="0" smtClean="0"/>
              <a:t>:  Cell division resulting in four sex cells with half the normal amount of genetic material</a:t>
            </a:r>
          </a:p>
          <a:p>
            <a:r>
              <a:rPr lang="en-US" sz="8000" b="1" dirty="0" smtClean="0"/>
              <a:t>Gametes</a:t>
            </a:r>
            <a:r>
              <a:rPr lang="en-US" sz="8000" dirty="0" smtClean="0"/>
              <a:t>:  A sperm or egg cell that contains half the usual number of chromosomes</a:t>
            </a:r>
          </a:p>
          <a:p>
            <a:r>
              <a:rPr lang="en-US" sz="8000" b="1" dirty="0" smtClean="0"/>
              <a:t>Gene</a:t>
            </a:r>
            <a:r>
              <a:rPr lang="en-US" sz="8000" dirty="0" smtClean="0"/>
              <a:t>:  The basic unit of heredity that consists of a segment of DNA on a chromosome</a:t>
            </a:r>
          </a:p>
          <a:p>
            <a:r>
              <a:rPr lang="en-US" sz="8000" b="1" dirty="0" smtClean="0"/>
              <a:t>Heredity</a:t>
            </a:r>
            <a:r>
              <a:rPr lang="en-US" sz="8000" dirty="0" smtClean="0"/>
              <a:t>: The passing of genes from parent to offspring</a:t>
            </a:r>
          </a:p>
          <a:p>
            <a:r>
              <a:rPr lang="en-US" sz="8000" b="1" dirty="0" smtClean="0"/>
              <a:t>Traits</a:t>
            </a:r>
            <a:r>
              <a:rPr lang="en-US" sz="8000" dirty="0" smtClean="0"/>
              <a:t>:  Characteristics that inherited from parent to offspring</a:t>
            </a:r>
          </a:p>
          <a:p>
            <a:r>
              <a:rPr lang="en-US" sz="8000" b="1" dirty="0" smtClean="0"/>
              <a:t>DNA</a:t>
            </a:r>
            <a:r>
              <a:rPr lang="en-US" sz="8000" dirty="0" smtClean="0"/>
              <a:t>:  The genetic material found in all living cells</a:t>
            </a:r>
          </a:p>
          <a:p>
            <a:r>
              <a:rPr lang="en-US" sz="8000" b="1" dirty="0" smtClean="0"/>
              <a:t>Chromosomes</a:t>
            </a:r>
            <a:r>
              <a:rPr lang="en-US" sz="8000" dirty="0" smtClean="0"/>
              <a:t>:  The physical structure in the cell that contains the cell’s genetic material</a:t>
            </a:r>
          </a:p>
          <a:p>
            <a:r>
              <a:rPr lang="en-US" sz="8000" b="1" dirty="0" smtClean="0"/>
              <a:t>Genome</a:t>
            </a:r>
            <a:r>
              <a:rPr lang="en-US" sz="8000" dirty="0" smtClean="0"/>
              <a:t>:  The full DNA sequence of an organism</a:t>
            </a:r>
          </a:p>
          <a:p>
            <a:r>
              <a:rPr lang="en-US" sz="8000" b="1" dirty="0" smtClean="0"/>
              <a:t>Mutation</a:t>
            </a:r>
            <a:r>
              <a:rPr lang="en-US" sz="8000" dirty="0" smtClean="0"/>
              <a:t>:  Any change made in DNA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http://www.brainpop.com/science/cellularlifeandgenetics/asexualreproduction/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Reproduction…(Page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Asexual Reproduction</a:t>
            </a:r>
            <a:r>
              <a:rPr lang="en-US" sz="3200" dirty="0" smtClean="0">
                <a:solidFill>
                  <a:srgbClr val="FF0000"/>
                </a:solidFill>
              </a:rPr>
              <a:t> is when </a:t>
            </a:r>
            <a:r>
              <a:rPr lang="en-US" sz="3600" dirty="0" smtClean="0">
                <a:solidFill>
                  <a:srgbClr val="FF0000"/>
                </a:solidFill>
              </a:rPr>
              <a:t>a single organism produces offspring that have the same genetic material</a:t>
            </a:r>
          </a:p>
          <a:p>
            <a:pPr lvl="1"/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Some Examples: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Budding (Hydra)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Fragmentation (Some kinds of worms)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Regeneration (Starfish)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Binary Fission (Bacteria)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Mitosis (Cell Division)</a:t>
            </a:r>
          </a:p>
          <a:p>
            <a:pPr lvl="2">
              <a:buNone/>
            </a:pPr>
            <a:r>
              <a:rPr lang="en-US" sz="2800" dirty="0" smtClean="0">
                <a:hlinkClick r:id="rId2"/>
              </a:rPr>
              <a:t>https://www.youtube.com/watch?v=hXaswpUjK-M</a:t>
            </a:r>
            <a:endParaRPr lang="en-US" sz="2800" dirty="0" smtClean="0"/>
          </a:p>
          <a:p>
            <a:pPr lvl="2"/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VASC\AppData\Local\Microsoft\Windows\Temporary Internet Files\Content.IE5\A3FGGDPF\MP90043082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362200"/>
            <a:ext cx="2278931" cy="1905000"/>
          </a:xfrm>
          <a:prstGeom prst="rect">
            <a:avLst/>
          </a:prstGeom>
          <a:noFill/>
        </p:spPr>
      </p:pic>
      <p:pic>
        <p:nvPicPr>
          <p:cNvPr id="2051" name="Picture 3" descr="C:\Users\VASC\AppData\Local\Microsoft\Windows\Temporary Internet Files\Content.IE5\FCZQHHM3\MC9002322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800600"/>
            <a:ext cx="2064190" cy="831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Asexual Reproduction…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Asexual Reproduction has benefits: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Organisms can reproduce quickly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Necessary for organisms to grow and develop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Allows for repair of damage to the </a:t>
            </a:r>
            <a:r>
              <a:rPr lang="en-US" dirty="0" smtClean="0">
                <a:solidFill>
                  <a:srgbClr val="FF0000"/>
                </a:solidFill>
              </a:rPr>
              <a:t>organism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pass on all of your genetic information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have to find a mate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https://www.youtube.com/watch?v=wfbhwq95Duc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Fission in an </a:t>
            </a:r>
            <a:r>
              <a:rPr lang="en-US" dirty="0" err="1" smtClean="0"/>
              <a:t>E.Coli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http://www.youtube.com/watch?v=DY9DNWcqxI4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VASC\AppData\Local\Microsoft\Windows\Temporary Internet Files\Content.IE5\BRLK3WNO\MP9004074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86000"/>
            <a:ext cx="323790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484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Perpetua</vt:lpstr>
      <vt:lpstr>Wingdings 2</vt:lpstr>
      <vt:lpstr>Equity</vt:lpstr>
      <vt:lpstr>Asexual Reproduction</vt:lpstr>
      <vt:lpstr>Science Starter</vt:lpstr>
      <vt:lpstr>Announcements </vt:lpstr>
      <vt:lpstr>PowerPoint Presentation</vt:lpstr>
      <vt:lpstr>Brain Pop!!!</vt:lpstr>
      <vt:lpstr>Asexual Reproduction…(Page 4)</vt:lpstr>
      <vt:lpstr>Benefits of Asexual Reproduction… </vt:lpstr>
      <vt:lpstr>Budding</vt:lpstr>
      <vt:lpstr>Binary Fission in an E.Coli…</vt:lpstr>
      <vt:lpstr>Starfish Regeneration</vt:lpstr>
      <vt:lpstr>Mitosis…cell division in our bodies</vt:lpstr>
      <vt:lpstr>Current Events…Growing Body Parts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Asexual Reproduction</dc:title>
  <dc:creator>VASC</dc:creator>
  <cp:lastModifiedBy>Ward, Anna C.</cp:lastModifiedBy>
  <cp:revision>10</cp:revision>
  <dcterms:created xsi:type="dcterms:W3CDTF">2013-01-28T11:27:23Z</dcterms:created>
  <dcterms:modified xsi:type="dcterms:W3CDTF">2016-02-23T15:52:01Z</dcterms:modified>
</cp:coreProperties>
</file>